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77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D849-01FC-481B-8EFA-476B2AFAB8ED}" type="datetimeFigureOut">
              <a:rPr lang="en-US" smtClean="0"/>
              <a:t>6/7/2010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D971-E429-4497-B2C0-D584BE5556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D849-01FC-481B-8EFA-476B2AFAB8ED}" type="datetimeFigureOut">
              <a:rPr lang="en-US" smtClean="0"/>
              <a:t>6/7/2010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D971-E429-4497-B2C0-D584BE5556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D849-01FC-481B-8EFA-476B2AFAB8ED}" type="datetimeFigureOut">
              <a:rPr lang="en-US" smtClean="0"/>
              <a:t>6/7/2010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D971-E429-4497-B2C0-D584BE5556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D849-01FC-481B-8EFA-476B2AFAB8ED}" type="datetimeFigureOut">
              <a:rPr lang="en-US" smtClean="0"/>
              <a:t>6/7/2010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D971-E429-4497-B2C0-D584BE5556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D849-01FC-481B-8EFA-476B2AFAB8ED}" type="datetimeFigureOut">
              <a:rPr lang="en-US" smtClean="0"/>
              <a:t>6/7/2010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D971-E429-4497-B2C0-D584BE5556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D849-01FC-481B-8EFA-476B2AFAB8ED}" type="datetimeFigureOut">
              <a:rPr lang="en-US" smtClean="0"/>
              <a:t>6/7/2010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D971-E429-4497-B2C0-D584BE5556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D849-01FC-481B-8EFA-476B2AFAB8ED}" type="datetimeFigureOut">
              <a:rPr lang="en-US" smtClean="0"/>
              <a:t>6/7/2010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D971-E429-4497-B2C0-D584BE5556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D849-01FC-481B-8EFA-476B2AFAB8ED}" type="datetimeFigureOut">
              <a:rPr lang="en-US" smtClean="0"/>
              <a:t>6/7/2010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D971-E429-4497-B2C0-D584BE5556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D849-01FC-481B-8EFA-476B2AFAB8ED}" type="datetimeFigureOut">
              <a:rPr lang="en-US" smtClean="0"/>
              <a:t>6/7/2010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D971-E429-4497-B2C0-D584BE5556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D849-01FC-481B-8EFA-476B2AFAB8ED}" type="datetimeFigureOut">
              <a:rPr lang="en-US" smtClean="0"/>
              <a:t>6/7/2010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D971-E429-4497-B2C0-D584BE5556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D849-01FC-481B-8EFA-476B2AFAB8ED}" type="datetimeFigureOut">
              <a:rPr lang="en-US" smtClean="0"/>
              <a:t>6/7/2010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D971-E429-4497-B2C0-D584BE5556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DD849-01FC-481B-8EFA-476B2AFAB8ED}" type="datetimeFigureOut">
              <a:rPr lang="en-US" smtClean="0"/>
              <a:t>6/7/2010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FD971-E429-4497-B2C0-D584BE5556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hyperlink" Target="http://www.facebook.com/photo.php?pid=422431&amp;id=567832547&amp;op=2&amp;view=global&amp;subj=21380688072&amp;oid=2138068807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http://www.facebook.com/photo.php?pid=7668526&amp;id=905330006&amp;op=3&amp;view=global&amp;subj=21380688072&amp;oid=21380688072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229" y="67270"/>
            <a:ext cx="1308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VBS</a:t>
            </a:r>
          </a:p>
        </p:txBody>
      </p:sp>
      <p:pic>
        <p:nvPicPr>
          <p:cNvPr id="5122" name="Picture 2" descr="http://photos-d.ak.fbcdn.net/hphotos-ak-snc1/hs147.snc1/5480_230073380006_905330006_7668525_1034344_n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866774"/>
            <a:ext cx="5105400" cy="3829051"/>
          </a:xfrm>
          <a:prstGeom prst="rect">
            <a:avLst/>
          </a:prstGeom>
          <a:noFill/>
        </p:spPr>
      </p:pic>
      <p:pic>
        <p:nvPicPr>
          <p:cNvPr id="5124" name="Picture 4" descr="http://photos-f.ak.fbcdn.net/hphotos-ak-snc1/hs147.snc1/5480_230073360006_905330006_7668524_7436742_n.jpg">
            <a:hlinkClick r:id="rId2"/>
          </p:cNvPr>
          <p:cNvPicPr>
            <a:picLocks noChangeAspect="1" noChangeArrowheads="1"/>
          </p:cNvPicPr>
          <p:nvPr/>
        </p:nvPicPr>
        <p:blipFill>
          <a:blip r:embed="rId4"/>
          <a:srcRect l="11921"/>
          <a:stretch>
            <a:fillRect/>
          </a:stretch>
        </p:blipFill>
        <p:spPr bwMode="auto">
          <a:xfrm>
            <a:off x="304800" y="838200"/>
            <a:ext cx="4474436" cy="3810000"/>
          </a:xfrm>
          <a:prstGeom prst="rect">
            <a:avLst/>
          </a:prstGeom>
          <a:noFill/>
        </p:spPr>
      </p:pic>
      <p:pic>
        <p:nvPicPr>
          <p:cNvPr id="6" name="Picture 2" descr="http://photos-g.ak.fbcdn.net/hphotos-ak-snc1/hs127.snc1/5480_230073415006_905330006_7668528_1121792_n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l="38411" t="7064"/>
          <a:stretch>
            <a:fillRect/>
          </a:stretch>
        </p:blipFill>
        <p:spPr bwMode="auto">
          <a:xfrm>
            <a:off x="0" y="4270886"/>
            <a:ext cx="2286000" cy="2587114"/>
          </a:xfrm>
          <a:prstGeom prst="rect">
            <a:avLst/>
          </a:prstGeom>
          <a:noFill/>
        </p:spPr>
      </p:pic>
      <p:pic>
        <p:nvPicPr>
          <p:cNvPr id="7172" name="Picture 4" descr="http://hphotos-snc1.fbcdn.net/hs147.snc1/5480_230102190006_905330006_7669224_4211026_n.jpg">
            <a:hlinkClick r:id="rId5"/>
          </p:cNvPr>
          <p:cNvPicPr>
            <a:picLocks noChangeAspect="1" noChangeArrowheads="1"/>
          </p:cNvPicPr>
          <p:nvPr/>
        </p:nvPicPr>
        <p:blipFill>
          <a:blip r:embed="rId7"/>
          <a:srcRect l="7947" t="31788" r="21854" b="11700"/>
          <a:stretch>
            <a:fillRect/>
          </a:stretch>
        </p:blipFill>
        <p:spPr bwMode="auto">
          <a:xfrm>
            <a:off x="5638800" y="4741653"/>
            <a:ext cx="3505200" cy="2116347"/>
          </a:xfrm>
          <a:prstGeom prst="rect">
            <a:avLst/>
          </a:prstGeom>
          <a:noFill/>
        </p:spPr>
      </p:pic>
      <p:pic>
        <p:nvPicPr>
          <p:cNvPr id="7174" name="Picture 6" descr="http://photos-b.ak.fbcdn.net/hphotos-ak-snc1/hs147.snc1/5480_230086975006_905330006_7668907_709728_n.jpg">
            <a:hlinkClick r:id="rId5"/>
          </p:cNvPr>
          <p:cNvPicPr>
            <a:picLocks noChangeAspect="1" noChangeArrowheads="1"/>
          </p:cNvPicPr>
          <p:nvPr/>
        </p:nvPicPr>
        <p:blipFill>
          <a:blip r:embed="rId8"/>
          <a:srcRect l="50331" b="15232"/>
          <a:stretch>
            <a:fillRect/>
          </a:stretch>
        </p:blipFill>
        <p:spPr bwMode="auto">
          <a:xfrm>
            <a:off x="3505200" y="4126992"/>
            <a:ext cx="2133600" cy="273100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57400" y="228600"/>
            <a:ext cx="6034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Following Jesus Footsteps 2009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362200" y="4953000"/>
            <a:ext cx="1200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Woodshop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5867400"/>
            <a:ext cx="1507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Synagogue w/</a:t>
            </a:r>
          </a:p>
          <a:p>
            <a:r>
              <a:rPr lang="en-US" dirty="0" smtClean="0"/>
              <a:t>Bro Rafael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514600" y="54864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2438400" y="65532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0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048000" cy="2286000"/>
          </a:xfrm>
          <a:prstGeom prst="rect">
            <a:avLst/>
          </a:prstGeom>
        </p:spPr>
      </p:pic>
      <p:pic>
        <p:nvPicPr>
          <p:cNvPr id="3" name="Picture 2" descr="DSCF20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09800"/>
            <a:ext cx="3048000" cy="2286000"/>
          </a:xfrm>
          <a:prstGeom prst="rect">
            <a:avLst/>
          </a:prstGeom>
        </p:spPr>
      </p:pic>
      <p:pic>
        <p:nvPicPr>
          <p:cNvPr id="4" name="Picture 3" descr="DSCF20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99200" y="0"/>
            <a:ext cx="2844800" cy="2133600"/>
          </a:xfrm>
          <a:prstGeom prst="rect">
            <a:avLst/>
          </a:prstGeom>
        </p:spPr>
      </p:pic>
      <p:pic>
        <p:nvPicPr>
          <p:cNvPr id="5" name="Picture 4" descr="DSCF2126.JPG"/>
          <p:cNvPicPr>
            <a:picLocks noChangeAspect="1"/>
          </p:cNvPicPr>
          <p:nvPr/>
        </p:nvPicPr>
        <p:blipFill>
          <a:blip r:embed="rId5" cstate="print"/>
          <a:srcRect l="21667" r="11667"/>
          <a:stretch>
            <a:fillRect/>
          </a:stretch>
        </p:blipFill>
        <p:spPr>
          <a:xfrm>
            <a:off x="6841066" y="1905000"/>
            <a:ext cx="2302934" cy="2590800"/>
          </a:xfrm>
          <a:prstGeom prst="rect">
            <a:avLst/>
          </a:prstGeom>
        </p:spPr>
      </p:pic>
      <p:pic>
        <p:nvPicPr>
          <p:cNvPr id="6" name="Picture 5" descr="DSCF2117.JPG"/>
          <p:cNvPicPr>
            <a:picLocks noChangeAspect="1"/>
          </p:cNvPicPr>
          <p:nvPr/>
        </p:nvPicPr>
        <p:blipFill>
          <a:blip r:embed="rId6" cstate="print"/>
          <a:srcRect b="18889"/>
          <a:stretch>
            <a:fillRect/>
          </a:stretch>
        </p:blipFill>
        <p:spPr>
          <a:xfrm>
            <a:off x="4343400" y="3937635"/>
            <a:ext cx="4800600" cy="2920365"/>
          </a:xfrm>
          <a:prstGeom prst="rect">
            <a:avLst/>
          </a:prstGeom>
        </p:spPr>
      </p:pic>
      <p:pic>
        <p:nvPicPr>
          <p:cNvPr id="7" name="Picture 6" descr="DSCF2161.JPG"/>
          <p:cNvPicPr>
            <a:picLocks noChangeAspect="1"/>
          </p:cNvPicPr>
          <p:nvPr/>
        </p:nvPicPr>
        <p:blipFill>
          <a:blip r:embed="rId7" cstate="print"/>
          <a:srcRect b="13158"/>
          <a:stretch>
            <a:fillRect/>
          </a:stretch>
        </p:blipFill>
        <p:spPr>
          <a:xfrm>
            <a:off x="2895600" y="0"/>
            <a:ext cx="3505200" cy="2282992"/>
          </a:xfrm>
          <a:prstGeom prst="rect">
            <a:avLst/>
          </a:prstGeom>
        </p:spPr>
      </p:pic>
      <p:pic>
        <p:nvPicPr>
          <p:cNvPr id="8" name="Picture 7" descr="DSCF2143.JPG"/>
          <p:cNvPicPr>
            <a:picLocks noChangeAspect="1"/>
          </p:cNvPicPr>
          <p:nvPr/>
        </p:nvPicPr>
        <p:blipFill>
          <a:blip r:embed="rId8" cstate="print"/>
          <a:srcRect l="11667" t="10000" r="19167" b="8889"/>
          <a:stretch>
            <a:fillRect/>
          </a:stretch>
        </p:blipFill>
        <p:spPr>
          <a:xfrm>
            <a:off x="304800" y="4445306"/>
            <a:ext cx="2743200" cy="2412694"/>
          </a:xfrm>
          <a:prstGeom prst="rect">
            <a:avLst/>
          </a:prstGeom>
        </p:spPr>
      </p:pic>
      <p:pic>
        <p:nvPicPr>
          <p:cNvPr id="9" name="Picture 8" descr="DSCF2088.JPG"/>
          <p:cNvPicPr>
            <a:picLocks noChangeAspect="1"/>
          </p:cNvPicPr>
          <p:nvPr/>
        </p:nvPicPr>
        <p:blipFill>
          <a:blip r:embed="rId9" cstate="print"/>
          <a:srcRect l="4167" t="14444" b="17778"/>
          <a:stretch>
            <a:fillRect/>
          </a:stretch>
        </p:blipFill>
        <p:spPr>
          <a:xfrm rot="5400000">
            <a:off x="2296602" y="3037398"/>
            <a:ext cx="3200400" cy="16976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0" y="2286000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Pastor Ron </a:t>
            </a:r>
            <a:r>
              <a:rPr lang="en-US" sz="2000" dirty="0" smtClean="0"/>
              <a:t>in the Woodshop  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0" y="5867400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Snack Time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638800" y="34290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19</Words>
  <Application>Microsoft Office PowerPoint</Application>
  <PresentationFormat>On-screen Show (4:3)</PresentationFormat>
  <Paragraphs>7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>Lewisville 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feaginss</dc:creator>
  <cp:lastModifiedBy>feaginss</cp:lastModifiedBy>
  <cp:revision>1</cp:revision>
  <dcterms:created xsi:type="dcterms:W3CDTF">2010-06-07T18:25:58Z</dcterms:created>
  <dcterms:modified xsi:type="dcterms:W3CDTF">2010-06-07T18:29:01Z</dcterms:modified>
</cp:coreProperties>
</file>